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18/04/2016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21318" y="260648"/>
            <a:ext cx="8399154" cy="62646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Master </a:t>
            </a:r>
            <a:r>
              <a:rPr lang="it-IT" dirty="0" err="1" smtClean="0">
                <a:solidFill>
                  <a:schemeClr val="tx1"/>
                </a:solidFill>
              </a:rPr>
              <a:t>Template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39552" y="1988840"/>
            <a:ext cx="8136904" cy="352839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dirty="0" smtClean="0"/>
              <a:t>Body </a:t>
            </a:r>
            <a:r>
              <a:rPr lang="it-IT" dirty="0" err="1" smtClean="0"/>
              <a:t>Template</a:t>
            </a: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539552" y="5661248"/>
            <a:ext cx="8136904" cy="70967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Footer</a:t>
            </a:r>
            <a:endParaRPr lang="it-IT" dirty="0"/>
          </a:p>
        </p:txBody>
      </p:sp>
      <p:grpSp>
        <p:nvGrpSpPr>
          <p:cNvPr id="9" name="Gruppo 8"/>
          <p:cNvGrpSpPr/>
          <p:nvPr/>
        </p:nvGrpSpPr>
        <p:grpSpPr>
          <a:xfrm>
            <a:off x="529410" y="620688"/>
            <a:ext cx="8147046" cy="360040"/>
            <a:chOff x="529410" y="620688"/>
            <a:chExt cx="8147046" cy="360040"/>
          </a:xfrm>
        </p:grpSpPr>
        <p:sp>
          <p:nvSpPr>
            <p:cNvPr id="5" name="Rettangolo 4"/>
            <p:cNvSpPr/>
            <p:nvPr/>
          </p:nvSpPr>
          <p:spPr>
            <a:xfrm>
              <a:off x="529410" y="620688"/>
              <a:ext cx="8147046" cy="36004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 err="1" smtClean="0"/>
                <a:t>Pre-Header</a:t>
              </a:r>
              <a:endParaRPr lang="it-IT" dirty="0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7704348" y="710698"/>
              <a:ext cx="216024" cy="18002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964760" y="697690"/>
              <a:ext cx="216024" cy="18002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8244408" y="697690"/>
              <a:ext cx="216024" cy="18002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" name="Rettangolo 2"/>
          <p:cNvSpPr/>
          <p:nvPr/>
        </p:nvSpPr>
        <p:spPr>
          <a:xfrm>
            <a:off x="1403648" y="1124744"/>
            <a:ext cx="1512168" cy="2160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Title Slot</a:t>
            </a:r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5940152" y="1169132"/>
            <a:ext cx="1512168" cy="2160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Title Slot</a:t>
            </a:r>
            <a:endParaRPr lang="it-IT" dirty="0"/>
          </a:p>
        </p:txBody>
      </p:sp>
      <p:sp>
        <p:nvSpPr>
          <p:cNvPr id="14" name="Rettangolo 13"/>
          <p:cNvSpPr/>
          <p:nvPr/>
        </p:nvSpPr>
        <p:spPr>
          <a:xfrm>
            <a:off x="2699792" y="1493168"/>
            <a:ext cx="1512168" cy="2160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Title Slot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899592" y="2852936"/>
            <a:ext cx="3312368" cy="3600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Slot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899592" y="3365376"/>
            <a:ext cx="3312368" cy="3600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Slot</a:t>
            </a:r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899592" y="3933056"/>
            <a:ext cx="3312368" cy="3600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Slot</a:t>
            </a:r>
            <a:endParaRPr lang="it-IT" dirty="0"/>
          </a:p>
        </p:txBody>
      </p:sp>
      <p:sp>
        <p:nvSpPr>
          <p:cNvPr id="18" name="Rettangolo 17"/>
          <p:cNvSpPr/>
          <p:nvPr/>
        </p:nvSpPr>
        <p:spPr>
          <a:xfrm>
            <a:off x="4788024" y="2832043"/>
            <a:ext cx="3528392" cy="3600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Slot</a:t>
            </a:r>
            <a:endParaRPr lang="it-IT" dirty="0"/>
          </a:p>
        </p:txBody>
      </p:sp>
      <p:sp>
        <p:nvSpPr>
          <p:cNvPr id="19" name="Rettangolo 18"/>
          <p:cNvSpPr/>
          <p:nvPr/>
        </p:nvSpPr>
        <p:spPr>
          <a:xfrm>
            <a:off x="4766749" y="3360271"/>
            <a:ext cx="3528392" cy="17641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Slot</a:t>
            </a:r>
            <a:endParaRPr lang="it-IT" dirty="0"/>
          </a:p>
        </p:txBody>
      </p:sp>
      <p:sp>
        <p:nvSpPr>
          <p:cNvPr id="20" name="Rettangolo 19"/>
          <p:cNvSpPr/>
          <p:nvPr/>
        </p:nvSpPr>
        <p:spPr>
          <a:xfrm>
            <a:off x="899592" y="4445495"/>
            <a:ext cx="3312368" cy="67897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Slot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739851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</Words>
  <Application>Microsoft Office PowerPoint</Application>
  <PresentationFormat>Presentazione su schermo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Cristiano Rampoldi</dc:creator>
  <cp:lastModifiedBy>Cristiano Rampoldi</cp:lastModifiedBy>
  <cp:revision>4</cp:revision>
  <dcterms:created xsi:type="dcterms:W3CDTF">2016-04-18T10:55:05Z</dcterms:created>
  <dcterms:modified xsi:type="dcterms:W3CDTF">2016-04-18T11:15:59Z</dcterms:modified>
</cp:coreProperties>
</file>